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4" r:id="rId3"/>
    <p:sldId id="270" r:id="rId4"/>
    <p:sldId id="266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04E10-9BB3-4121-8EB1-388EBAD1561E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FF959-1298-46BC-81C7-B49C3E533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0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-Providing a higher level of maintenance (1981)</a:t>
            </a:r>
          </a:p>
          <a:p>
            <a:r>
              <a:rPr lang="en-US" dirty="0" smtClean="0"/>
              <a:t>-Averaging</a:t>
            </a:r>
            <a:r>
              <a:rPr lang="en-US" baseline="0" dirty="0" smtClean="0"/>
              <a:t> $25,000/year</a:t>
            </a:r>
          </a:p>
          <a:p>
            <a:r>
              <a:rPr lang="en-US" baseline="0" dirty="0" smtClean="0"/>
              <a:t>-$9,800 Street and Park budgeted expenses to LHN</a:t>
            </a:r>
          </a:p>
          <a:p>
            <a:r>
              <a:rPr lang="en-US" baseline="0" dirty="0" smtClean="0"/>
              <a:t>-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FF959-1298-46BC-81C7-B49C3E533F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5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63975"/>
            <a:ext cx="9144000" cy="1143000"/>
          </a:xfrm>
          <a:prstGeom prst="rect">
            <a:avLst/>
          </a:prstGeom>
          <a:solidFill>
            <a:srgbClr val="CE1627"/>
          </a:solidFill>
          <a:ln>
            <a:solidFill>
              <a:srgbClr val="CE16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 userDrawn="1"/>
        </p:nvSpPr>
        <p:spPr>
          <a:xfrm>
            <a:off x="685800" y="37115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CE162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3875087"/>
            <a:ext cx="82296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78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1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9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3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19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0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8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6096"/>
            <a:ext cx="9125712" cy="68458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72951-F99B-4ECE-B830-B148582E2F8F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287C-F8F2-4E64-8598-2DAB36C601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096000"/>
            <a:ext cx="772267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73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E16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LHN Maintenance District</a:t>
            </a:r>
            <a:br>
              <a:rPr lang="en-US" dirty="0" smtClean="0"/>
            </a:br>
            <a:r>
              <a:rPr lang="en-US" sz="3200" dirty="0" smtClean="0"/>
              <a:t>November 12, 2019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9552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27038"/>
            <a:ext cx="9486900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0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Whether to Continue the LHN Maintenance District?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Keeping the District?</a:t>
            </a:r>
            <a:endParaRPr lang="en-US" u="sng" dirty="0" smtClean="0"/>
          </a:p>
          <a:p>
            <a:r>
              <a:rPr lang="en-US" dirty="0" smtClean="0"/>
              <a:t>Original/special design elements</a:t>
            </a:r>
          </a:p>
          <a:p>
            <a:r>
              <a:rPr lang="en-US" dirty="0" smtClean="0"/>
              <a:t>Redevelopment</a:t>
            </a:r>
          </a:p>
          <a:p>
            <a:r>
              <a:rPr lang="en-US" dirty="0" smtClean="0"/>
              <a:t>Maintenance Agreements</a:t>
            </a:r>
          </a:p>
          <a:p>
            <a:r>
              <a:rPr lang="en-US" dirty="0" smtClean="0"/>
              <a:t>Current Services outside of the District</a:t>
            </a:r>
          </a:p>
          <a:p>
            <a:r>
              <a:rPr lang="en-US" dirty="0" smtClean="0"/>
              <a:t>Informal petitions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Dissolving the </a:t>
            </a:r>
            <a:r>
              <a:rPr lang="en-US" u="sng" dirty="0" smtClean="0"/>
              <a:t>District?</a:t>
            </a:r>
            <a:endParaRPr lang="en-US" u="sng" dirty="0" smtClean="0"/>
          </a:p>
          <a:p>
            <a:r>
              <a:rPr lang="en-US" dirty="0" smtClean="0"/>
              <a:t>Current Charges</a:t>
            </a:r>
          </a:p>
          <a:p>
            <a:r>
              <a:rPr lang="en-US" dirty="0" smtClean="0"/>
              <a:t>Future Charges</a:t>
            </a:r>
          </a:p>
          <a:p>
            <a:r>
              <a:rPr lang="en-US" dirty="0" smtClean="0"/>
              <a:t>City Staff Time</a:t>
            </a:r>
          </a:p>
          <a:p>
            <a:r>
              <a:rPr lang="en-US" dirty="0" smtClean="0"/>
              <a:t>Adjacent property owner responsibilities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72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577" y="-24888"/>
            <a:ext cx="3810423" cy="350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5"/>
          <a:stretch/>
        </p:blipFill>
        <p:spPr>
          <a:xfrm>
            <a:off x="-6567" y="-23354"/>
            <a:ext cx="6067681" cy="35052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742"/>
            <a:ext cx="5409656" cy="334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656" y="3514092"/>
            <a:ext cx="3734344" cy="33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57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588"/>
            <a:ext cx="8877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35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New Maintenance Agreement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324348"/>
              </p:ext>
            </p:extLst>
          </p:nvPr>
        </p:nvGraphicFramePr>
        <p:xfrm>
          <a:off x="457200" y="1981200"/>
          <a:ext cx="7848600" cy="411480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03557"/>
                <a:gridCol w="1216827"/>
                <a:gridCol w="1037175"/>
                <a:gridCol w="1243541"/>
                <a:gridCol w="1218830"/>
                <a:gridCol w="1128670"/>
              </a:tblGrid>
              <a:tr h="9196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Public Area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Feature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Ownership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Construction and Installation Responsibility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Maintenance, Repair, 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1000">
                          <a:effectLst/>
                        </a:rPr>
                        <a:t>Replacement Responsibility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Responsible for the Cost of Operation &amp; Maintenance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Inspection &amp; Maintenance Cycle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Sidewalk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Annually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Sidewalk Snow Removal 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Paragraph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See Paragraph 5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needed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Landscaping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needed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299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Private Irrigation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needed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9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Public Utilities (Storm, Sewer, Water)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needed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9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Environmental Manhole (Sump Manhole)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Annually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98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Pedestrian Sidewalk Lighting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 needed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1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Street Lighting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Developer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City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needed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44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Boulevard Trees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Developer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City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As needed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7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181</Words>
  <Application>Microsoft Office PowerPoint</Application>
  <PresentationFormat>On-screen Show (4:3)</PresentationFormat>
  <Paragraphs>80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LHN Maintenance District November 12, 2019</vt:lpstr>
      <vt:lpstr>PowerPoint Presentation</vt:lpstr>
      <vt:lpstr>Whether to Continue the LHN Maintenance District?</vt:lpstr>
      <vt:lpstr>PowerPoint Presentation</vt:lpstr>
      <vt:lpstr>PowerPoint Presentation</vt:lpstr>
      <vt:lpstr>New Maintenance Agreement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Cityscape 65</dc:title>
  <dc:creator>Neil Ruhland</dc:creator>
  <cp:lastModifiedBy>Scott Kulzer</cp:lastModifiedBy>
  <cp:revision>15</cp:revision>
  <dcterms:created xsi:type="dcterms:W3CDTF">2017-08-14T18:17:17Z</dcterms:created>
  <dcterms:modified xsi:type="dcterms:W3CDTF">2019-11-07T13:33:04Z</dcterms:modified>
</cp:coreProperties>
</file>